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75" r:id="rId7"/>
    <p:sldId id="261" r:id="rId8"/>
    <p:sldId id="262" r:id="rId9"/>
    <p:sldId id="272" r:id="rId10"/>
    <p:sldId id="263" r:id="rId11"/>
    <p:sldId id="264" r:id="rId12"/>
    <p:sldId id="276" r:id="rId13"/>
    <p:sldId id="266" r:id="rId14"/>
    <p:sldId id="277" r:id="rId15"/>
    <p:sldId id="267" r:id="rId16"/>
    <p:sldId id="278" r:id="rId17"/>
    <p:sldId id="268" r:id="rId18"/>
    <p:sldId id="269" r:id="rId19"/>
    <p:sldId id="270" r:id="rId20"/>
    <p:sldId id="273" r:id="rId21"/>
    <p:sldId id="274" r:id="rId22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63EE7-A718-446C-9604-2FF989DEF423}" type="datetimeFigureOut">
              <a:rPr lang="lt-LT" smtClean="0"/>
              <a:t>2018-11-28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42834-6210-411B-8AEB-668DFEE2E2F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2345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D503546-47EC-4997-ABA5-552A3C797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99E0D548-7CA3-4CB6-9CA7-91627154BC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477CA926-EC19-4B6B-80F4-53F84F44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A71E-F201-4A60-A62B-B20250758DBD}" type="datetimeFigureOut">
              <a:rPr lang="lt-LT" smtClean="0"/>
              <a:t>2018-11-28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62B5B482-94BE-4C2C-A42F-F373A50C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DB7962A-9D1E-46B9-B36D-64A941F10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583C-C17B-44E3-8207-547031892FB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6888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9FD5832-DD23-4CCB-8BE4-A4CD1C014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CEF75A9B-AA6F-44F4-90D0-493D08A43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E8B3451-9264-4D94-BBA1-BDB905BFB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A71E-F201-4A60-A62B-B20250758DBD}" type="datetimeFigureOut">
              <a:rPr lang="lt-LT" smtClean="0"/>
              <a:t>2018-11-28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A771358-E12C-47A0-87EA-27C2FACF7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76D6913-6EA2-4584-8086-EAE1F2097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583C-C17B-44E3-8207-547031892FB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308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2B3879B6-831E-4CE7-82B1-2259870C2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6FFB0163-7C7E-4EE3-9058-B45C70987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0F2D2813-FFCE-4245-A35D-28EFADAE1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A71E-F201-4A60-A62B-B20250758DBD}" type="datetimeFigureOut">
              <a:rPr lang="lt-LT" smtClean="0"/>
              <a:t>2018-11-28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8F36E97-4774-424C-AB12-3896853C5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7BCD3C9-F0BE-4BF0-A427-B075FCBCF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583C-C17B-44E3-8207-547031892FB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33417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565C11C-3DE6-49CF-B164-8FF88D6A3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A6A7D6E-0862-4C19-B1F1-EF8A26A48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9ED58F7-07B3-4246-A1F6-A7E7FB9AC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A71E-F201-4A60-A62B-B20250758DBD}" type="datetimeFigureOut">
              <a:rPr lang="lt-LT" smtClean="0"/>
              <a:t>2018-11-28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FEEB7FB-C34D-4B00-93BE-97EE3EFC3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4C9C6E70-2ADB-449E-A894-187DE799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583C-C17B-44E3-8207-547031892FB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0497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F9DA8CE-B968-411E-A727-63633BBCC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5C6A1BBD-BE6F-46E4-BB5B-C5E9B6004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B89E6AF-D58D-4360-9526-F8C4ADA6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A71E-F201-4A60-A62B-B20250758DBD}" type="datetimeFigureOut">
              <a:rPr lang="lt-LT" smtClean="0"/>
              <a:t>2018-11-28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A3CC525-3CD8-468D-9211-E5210F6E4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65811C05-47AF-4E64-A38C-7F78723D4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583C-C17B-44E3-8207-547031892FB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0349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5936CA0-DEF4-4163-A5E7-16FFC5487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95111DB-0F3D-41FB-841E-7B90E2944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A0C70A5-EA2C-4936-8DC4-9D4BAB8DB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9091CC70-76A5-483F-97A9-C62F62966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A71E-F201-4A60-A62B-B20250758DBD}" type="datetimeFigureOut">
              <a:rPr lang="lt-LT" smtClean="0"/>
              <a:t>2018-11-28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95124F49-65BA-4692-BA65-61C1CCC57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496C70BC-D3EA-4D7D-AA72-835324EE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583C-C17B-44E3-8207-547031892FB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9970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813B28C-4DA1-4E9F-A3D8-8104830C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8704FBC3-782A-402C-A640-4B3DBECF5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68AEB439-1917-4F1C-A388-02EDDB9D4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2FC7D34A-66EF-4537-ADEE-21772C017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B9B9EAD7-4877-4A34-98FF-F869B25EF0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65564CD6-5C3F-4723-805F-DEF352172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A71E-F201-4A60-A62B-B20250758DBD}" type="datetimeFigureOut">
              <a:rPr lang="lt-LT" smtClean="0"/>
              <a:t>2018-11-28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CF404D7E-B866-429E-851A-339E1CD5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0B9DDCE8-211F-457C-9CAE-DE428529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583C-C17B-44E3-8207-547031892FB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92310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CADAEA3-510F-4DB7-8F82-9BFA46B68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5CFCB0E5-4597-4A29-99DA-EF989046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A71E-F201-4A60-A62B-B20250758DBD}" type="datetimeFigureOut">
              <a:rPr lang="lt-LT" smtClean="0"/>
              <a:t>2018-11-28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136F3A62-723E-43C4-B6D7-5ABAC6740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91BAC0BC-E423-4FA4-A39B-DC818C7C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583C-C17B-44E3-8207-547031892FB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68293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0988F3B1-582E-4BDE-9EBD-B6875EBDA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A71E-F201-4A60-A62B-B20250758DBD}" type="datetimeFigureOut">
              <a:rPr lang="lt-LT" smtClean="0"/>
              <a:t>2018-11-28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BEAF54E2-1DC2-4A2B-A199-13B32E00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750831D8-5BC2-4C50-98C8-0FCC8AA7F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583C-C17B-44E3-8207-547031892FB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85390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1BDA58F-1D47-4756-9EEC-CAB7B8B3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F81BD38-8D92-4CA5-ADDB-B0724B774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6B53875D-D25F-49F5-A222-D6B641451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6C7EFC22-87C5-4B61-A396-5E609D133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A71E-F201-4A60-A62B-B20250758DBD}" type="datetimeFigureOut">
              <a:rPr lang="lt-LT" smtClean="0"/>
              <a:t>2018-11-28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6A5DFF55-31FF-4635-94A6-7B24CBF9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92D1CF75-047B-46B3-9479-CBA50A6E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583C-C17B-44E3-8207-547031892FB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79572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4C02AA4-AF6E-4430-8A3D-09401611F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B55EA635-9A8B-483A-9E81-26809AE64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C0CD72E5-D853-4174-AA61-9C2A0181E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2F878B01-E19B-4056-8711-BF3D55C0E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A71E-F201-4A60-A62B-B20250758DBD}" type="datetimeFigureOut">
              <a:rPr lang="lt-LT" smtClean="0"/>
              <a:t>2018-11-28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5838F44A-ADFB-43F8-B52A-16143E393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087136AE-D784-434A-8D2D-43D40C708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8583C-C17B-44E3-8207-547031892FB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27421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4042AB93-8E59-4BE8-BE6F-857B149D4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4664716D-61A4-4296-B8F9-7741C1F3F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428B04CB-6462-4CB0-BC7B-BF384E6AA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BA71E-F201-4A60-A62B-B20250758DBD}" type="datetimeFigureOut">
              <a:rPr lang="lt-LT" smtClean="0"/>
              <a:t>2018-11-28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F666B4D-73ED-4F98-AB39-12B4BBBFE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EE1F7291-9AE8-4EBF-83E9-06F2ACCDD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8583C-C17B-44E3-8207-547031892FB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9787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3EB20B4-0CBC-4238-A1E6-A46766A0A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29108"/>
            <a:ext cx="9144000" cy="2387600"/>
          </a:xfrm>
        </p:spPr>
        <p:txBody>
          <a:bodyPr>
            <a:noAutofit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Kultūrinės kompetencijos ir ambasadoriaus lyderystė</a:t>
            </a: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Seattle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63B5269B-8D51-49F5-B8EA-256E1C025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5061" y="5316330"/>
            <a:ext cx="9144000" cy="1655762"/>
          </a:xfrm>
        </p:spPr>
        <p:txBody>
          <a:bodyPr/>
          <a:lstStyle/>
          <a:p>
            <a:r>
              <a:rPr lang="lt-LT" sz="4000" b="1" dirty="0"/>
              <a:t>2018 – 11-08-23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10715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A03EAC1-D185-4770-B338-95F503289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12EC8F6-6907-4BED-A7FD-CCF2A5557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6000" cy="3564000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C9B6F211-DEE7-4993-9788-3C7E3892A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4000"/>
            <a:ext cx="6336000" cy="35640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AB1A7792-BF42-47C2-8295-CCF049E7A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664" y="999000"/>
            <a:ext cx="3645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39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C0757A4-9EA5-4978-925D-A52FBF5F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D76CBDA-040B-4899-8621-402DF9796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9" y="265044"/>
            <a:ext cx="7232000" cy="4068000"/>
          </a:xfr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1D52596-94E9-4F88-913B-02F105256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1183" y="1907999"/>
            <a:ext cx="6336001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91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6A6512E-4CF4-4547-98D9-72768D98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EC6D5F3F-C50A-4C64-B541-DE3BF90B0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00" y="72000"/>
            <a:ext cx="6336000" cy="3564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256464BE-A5CC-4209-A17F-D2FC151B1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4000" cy="3636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37DB9949-2E8A-48B9-A2A5-58298FA12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22" y="32580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63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AE2F03B-563F-49A0-A829-CDC37D13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EFC8685-22F1-4CFF-B31D-11C865D11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000" cy="3492000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06B411C4-E718-4533-9E9F-42058FD53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00" y="-13304"/>
            <a:ext cx="6208000" cy="34920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DDF9C99-9BDE-4D2F-8088-84F7399F2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000"/>
            <a:ext cx="6208000" cy="3492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7DFFD004-9C48-455D-B85E-B0AF456D5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92000"/>
            <a:ext cx="6208000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59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DAC029A-6201-4D5F-895D-4DD612F02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62968BEA-291C-49FD-AB15-BF01C98E3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9" y="1027906"/>
            <a:ext cx="7735712" cy="4351338"/>
          </a:xfrm>
        </p:spPr>
      </p:pic>
      <p:pic>
        <p:nvPicPr>
          <p:cNvPr id="6" name="Turinio vietos rezervavimo ženklas 4">
            <a:extLst>
              <a:ext uri="{FF2B5EF4-FFF2-40B4-BE49-F238E27FC236}">
                <a16:creationId xmlns:a16="http://schemas.microsoft.com/office/drawing/2014/main" id="{891B09B0-0A37-4D5A-A853-4A1FA2EA5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9170" y="1508000"/>
            <a:ext cx="6848001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89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29953C9-23E5-4B86-9692-000A8119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6D01CD4-B032-4961-BA34-64205EEB2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8000" cy="3852000"/>
          </a:xfr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B94B070F-69EF-425C-BB05-71C98626C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00" y="3150000"/>
            <a:ext cx="5576832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77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81FCE94-9EAA-4780-98D9-2F357093B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30C7B06D-D57C-4EB3-ABFE-87D75BFDE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" y="0"/>
            <a:ext cx="6543695" cy="4351338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CCDA05E-0AC5-4F4B-9EE8-CD2161CFA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1183" y="1498000"/>
            <a:ext cx="6848000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24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B67ED54-8F62-4EAD-9D7A-E900F6D2D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Pasiruošimas pristatymui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640175F6-ED63-4AAF-B465-A2339DA3F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62" y="1690688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969764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86A0DE1-947E-4E23-8805-3E5364B9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Kūno kultūros pamoka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7BE706F-E4E8-4107-9DCD-414DC2794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9538" y="2777827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val="365368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E47D4C8-3BC3-4343-B860-6AB75625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Padėkos dienos vakarienė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95666505-8AAC-4533-BBAC-2BE2F503C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00" y="2909250"/>
            <a:ext cx="7020000" cy="3948750"/>
          </a:xfrm>
        </p:spPr>
      </p:pic>
      <p:pic>
        <p:nvPicPr>
          <p:cNvPr id="6" name="Turinio vietos rezervavimo ženklas 4">
            <a:extLst>
              <a:ext uri="{FF2B5EF4-FFF2-40B4-BE49-F238E27FC236}">
                <a16:creationId xmlns:a16="http://schemas.microsoft.com/office/drawing/2014/main" id="{09FCAA58-B5E5-42E5-8356-815748E0A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4116" y="50497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344230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A60711A-E2F2-493B-8050-49B5B643B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Komanda</a:t>
            </a:r>
          </a:p>
        </p:txBody>
      </p:sp>
      <p:pic>
        <p:nvPicPr>
          <p:cNvPr id="11" name="Turinio vietos rezervavimo ženklas 10">
            <a:extLst>
              <a:ext uri="{FF2B5EF4-FFF2-40B4-BE49-F238E27FC236}">
                <a16:creationId xmlns:a16="http://schemas.microsoft.com/office/drawing/2014/main" id="{72AAE4FC-25BD-4B25-A814-3970E4EC3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53012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E8FA4A5-EADB-4383-95CF-9D2BDAF1A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AA7DF84-6484-4A7A-98BA-3F2A80D2A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2376" y="1498000"/>
            <a:ext cx="6848001" cy="3852000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B489A48A-A866-49BA-AD79-97FF9D264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8" y="1500188"/>
            <a:ext cx="6858000" cy="3857625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225A658-6653-4C77-A551-F177382C8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70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0316635-D629-4735-B711-CDF76C6BE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Laikas </a:t>
            </a:r>
            <a:r>
              <a:rPr lang="lt-LT" sz="4800">
                <a:latin typeface="Times New Roman" panose="02020603050405020304" pitchFamily="18" charset="0"/>
                <a:cs typeface="Times New Roman" panose="02020603050405020304" pitchFamily="18" charset="0"/>
              </a:rPr>
              <a:t>sakyti sudie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lt-LT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11258CAD-222E-4DA3-82C4-F3F16CD92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80594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8344BE4-455D-4CB0-86F4-CEB630312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974" y="2193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Šeima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5F14742-C3A0-408F-B207-B76D72109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5311" y="2433585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72006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F798D1A-70BE-48DF-BD1E-C69670E0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7928E7D5-519E-425C-8DDD-3B6DE428A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87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708C59F-AD76-45A5-9BF7-2E7EE042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4" name="Turinio vietos rezervavimo ženklas 7">
            <a:extLst>
              <a:ext uri="{FF2B5EF4-FFF2-40B4-BE49-F238E27FC236}">
                <a16:creationId xmlns:a16="http://schemas.microsoft.com/office/drawing/2014/main" id="{F488F273-C783-4133-981B-BB8B7E2C6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45482" cy="4351338"/>
          </a:xfr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C10BDA10-A444-44E3-A79D-4C4565879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32580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89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7F3775C-039A-4FD2-A205-04A72F45D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1AD62DDC-70E6-4565-89C8-297184E2E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1999" y="3058000"/>
            <a:ext cx="4864001" cy="2736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75CE3F62-A8E9-4296-A092-1933874D5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99" y="1690688"/>
            <a:ext cx="6464000" cy="3636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5171A5BC-9CD0-4FF8-AAFC-A530C938A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0000" y="14000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32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CA4AD0B-FB16-4EDD-BEEA-697DD028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DC01C01-0D50-4246-B871-78B57EDA6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16" y="2506662"/>
            <a:ext cx="5801784" cy="4351338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C49FE7B5-CFD0-4868-81BD-274667C91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90"/>
            <a:ext cx="6384000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67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58D42EA-A78F-4586-BA0C-EE5179FA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AB9E976-C74E-4632-B2C8-55DF906BA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00" y="3222000"/>
            <a:ext cx="6464000" cy="3636000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0418D378-C73B-4558-A406-CD050FA80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600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9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110F6BB-20A7-4EB2-9287-C8F2A76C7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3973AB55-5804-486C-A157-B6EC19BF2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00" y="3429000"/>
            <a:ext cx="6272000" cy="3528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D36E97DE-EFEC-40AF-8891-CA01D8306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6000" cy="3564000"/>
          </a:xfrm>
          <a:prstGeom prst="rect">
            <a:avLst/>
          </a:prstGeom>
        </p:spPr>
      </p:pic>
      <p:sp>
        <p:nvSpPr>
          <p:cNvPr id="10" name="Turinio vietos rezervavimo ženklas 9">
            <a:extLst>
              <a:ext uri="{FF2B5EF4-FFF2-40B4-BE49-F238E27FC236}">
                <a16:creationId xmlns:a16="http://schemas.microsoft.com/office/drawing/2014/main" id="{44533F57-2FBF-4B36-9729-1F9734FC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64000"/>
          </a:xfrm>
        </p:spPr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28780337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TM03457444[[fn=Pagrindas]]</Template>
  <TotalTime>264</TotalTime>
  <Words>22</Words>
  <Application>Microsoft Office PowerPoint</Application>
  <PresentationFormat>Plačiaekranė</PresentationFormat>
  <Paragraphs>8</Paragraphs>
  <Slides>21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„Office“ tema</vt:lpstr>
      <vt:lpstr>Kultūrinės kompetencijos ir ambasadoriaus lyderystė Seattle</vt:lpstr>
      <vt:lpstr>Komanda</vt:lpstr>
      <vt:lpstr>Šeima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Pasiruošimas pristatymui</vt:lpstr>
      <vt:lpstr>Kūno kultūros pamoka</vt:lpstr>
      <vt:lpstr>Padėkos dienos vakarienė</vt:lpstr>
      <vt:lpstr>„PowerPoint“ pateiktis</vt:lpstr>
      <vt:lpstr>Laikas sakyti sudie!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Seattle</dc:title>
  <dc:creator>Lina</dc:creator>
  <cp:lastModifiedBy>Mokytojas</cp:lastModifiedBy>
  <cp:revision>20</cp:revision>
  <dcterms:created xsi:type="dcterms:W3CDTF">2018-11-27T19:02:12Z</dcterms:created>
  <dcterms:modified xsi:type="dcterms:W3CDTF">2018-11-28T12:30:41Z</dcterms:modified>
</cp:coreProperties>
</file>